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9" r:id="rId3"/>
    <p:sldId id="258" r:id="rId4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Rg st="2" end="3"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678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8037C119-0C11-41D5-942C-12810E7B6B1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F7ECCA7C-9676-479F-A9B3-975CA84EAEC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/>
              <a:t>Kattintson ide az alcím mintájának szerkesztéséhez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53507E94-3714-47A9-BF50-92653A1147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6B3EE4-5584-489C-91EB-2533071DF6BE}" type="datetimeFigureOut">
              <a:rPr lang="hu-HU" smtClean="0"/>
              <a:t>2021. 07. 08.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F55351C7-8FC1-4D7F-86EE-376BA885BD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6BA93742-3D55-445C-ABDC-978182D7CC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EB3461-459B-4ADD-BD3B-D6111F14435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0980670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0C42F7D1-5EE7-4AAB-8AC5-127CDEF0AA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6C7A46A6-4D96-4DF6-8F64-8B07024D073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E562578C-A317-4435-BA37-D552FEBD30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6B3EE4-5584-489C-91EB-2533071DF6BE}" type="datetimeFigureOut">
              <a:rPr lang="hu-HU" smtClean="0"/>
              <a:t>2021. 07. 08.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5CF5D67A-A64E-4928-87C4-CA15DD1F83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119180B4-D46C-47C2-87CB-9CB0C9D499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EB3461-459B-4ADD-BD3B-D6111F14435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3164126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>
            <a:extLst>
              <a:ext uri="{FF2B5EF4-FFF2-40B4-BE49-F238E27FC236}">
                <a16:creationId xmlns:a16="http://schemas.microsoft.com/office/drawing/2014/main" id="{827A77A0-7493-4836-BA39-3B2405ACD1D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764AD2AD-5076-4334-A26E-8718DA2AC21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C2484380-E8E0-411D-8C03-2AF175D278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6B3EE4-5584-489C-91EB-2533071DF6BE}" type="datetimeFigureOut">
              <a:rPr lang="hu-HU" smtClean="0"/>
              <a:t>2021. 07. 08.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D6213745-2E74-44F5-9825-84E9297D1E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4331186B-A3F4-48B4-846D-9586A9FA18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EB3461-459B-4ADD-BD3B-D6111F14435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5555324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230C2295-4629-456A-A5FA-7E27DCD56F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12FBCD52-B492-406C-B36D-AB54472B5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90320330-1B90-4238-BFE7-1FB57AF607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6B3EE4-5584-489C-91EB-2533071DF6BE}" type="datetimeFigureOut">
              <a:rPr lang="hu-HU" smtClean="0"/>
              <a:t>2021. 07. 08.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B41F4B98-915D-46BC-8D72-5DC5100339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E43E098E-287C-4258-9AD0-4B2DFA28B5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EB3461-459B-4ADD-BD3B-D6111F14435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3999508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1B19A1FB-E4F2-4F85-B189-88822944E1D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920E5B28-53CC-46DF-BBEC-09678767041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1E193EF5-1EB7-48E3-9D54-629B9AA651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6B3EE4-5584-489C-91EB-2533071DF6BE}" type="datetimeFigureOut">
              <a:rPr lang="hu-HU" smtClean="0"/>
              <a:t>2021. 07. 08.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8AA0253A-00D2-47C3-AE52-A276FFCA5F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E54E96BE-8F28-4663-8161-95C28628FA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EB3461-459B-4ADD-BD3B-D6111F14435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7582388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A749FAF8-EABF-404A-AA61-42ABF06C6A5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129099CE-26D2-4B20-866D-79104FF8B9B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ACBE6474-D6D1-4B80-A592-82CA3002051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EC177204-C46B-4441-A2FC-29F3AFE590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6B3EE4-5584-489C-91EB-2533071DF6BE}" type="datetimeFigureOut">
              <a:rPr lang="hu-HU" smtClean="0"/>
              <a:t>2021. 07. 08.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ED3C4939-DA31-45C8-A08C-623E78003F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2ACD4B21-3C4F-4CB5-8C7B-3CF7A996D2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EB3461-459B-4ADD-BD3B-D6111F14435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9669145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A1F6C65D-CF61-4B1A-8D21-D07B025358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1DC3C0AA-EC99-4E73-B3EA-DF63C4BC3C3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01B3B815-3B9C-4CFD-86BB-8C6CC97D24A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Szöveg helye 4">
            <a:extLst>
              <a:ext uri="{FF2B5EF4-FFF2-40B4-BE49-F238E27FC236}">
                <a16:creationId xmlns:a16="http://schemas.microsoft.com/office/drawing/2014/main" id="{32162A15-35AA-4BDA-8F87-1CC8C930C4F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6" name="Tartalom helye 5">
            <a:extLst>
              <a:ext uri="{FF2B5EF4-FFF2-40B4-BE49-F238E27FC236}">
                <a16:creationId xmlns:a16="http://schemas.microsoft.com/office/drawing/2014/main" id="{150253E2-37FA-469C-875C-749A9992F28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7" name="Dátum helye 6">
            <a:extLst>
              <a:ext uri="{FF2B5EF4-FFF2-40B4-BE49-F238E27FC236}">
                <a16:creationId xmlns:a16="http://schemas.microsoft.com/office/drawing/2014/main" id="{E045E519-E3ED-48E0-B6C8-3B18D84E27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6B3EE4-5584-489C-91EB-2533071DF6BE}" type="datetimeFigureOut">
              <a:rPr lang="hu-HU" smtClean="0"/>
              <a:t>2021. 07. 08.</a:t>
            </a:fld>
            <a:endParaRPr lang="hu-HU"/>
          </a:p>
        </p:txBody>
      </p:sp>
      <p:sp>
        <p:nvSpPr>
          <p:cNvPr id="8" name="Élőláb helye 7">
            <a:extLst>
              <a:ext uri="{FF2B5EF4-FFF2-40B4-BE49-F238E27FC236}">
                <a16:creationId xmlns:a16="http://schemas.microsoft.com/office/drawing/2014/main" id="{6A026C61-F157-42F3-8A10-52E5F71C9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>
            <a:extLst>
              <a:ext uri="{FF2B5EF4-FFF2-40B4-BE49-F238E27FC236}">
                <a16:creationId xmlns:a16="http://schemas.microsoft.com/office/drawing/2014/main" id="{868FCEF8-EA4F-4242-904D-F619AA4C39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EB3461-459B-4ADD-BD3B-D6111F14435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8034905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3757F8A1-0A63-4D4D-A93E-F55EB46B97D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Dátum helye 2">
            <a:extLst>
              <a:ext uri="{FF2B5EF4-FFF2-40B4-BE49-F238E27FC236}">
                <a16:creationId xmlns:a16="http://schemas.microsoft.com/office/drawing/2014/main" id="{D8DAC0C3-42BD-42C8-9806-CED0DADA73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6B3EE4-5584-489C-91EB-2533071DF6BE}" type="datetimeFigureOut">
              <a:rPr lang="hu-HU" smtClean="0"/>
              <a:t>2021. 07. 08.</a:t>
            </a:fld>
            <a:endParaRPr lang="hu-HU"/>
          </a:p>
        </p:txBody>
      </p:sp>
      <p:sp>
        <p:nvSpPr>
          <p:cNvPr id="4" name="Élőláb helye 3">
            <a:extLst>
              <a:ext uri="{FF2B5EF4-FFF2-40B4-BE49-F238E27FC236}">
                <a16:creationId xmlns:a16="http://schemas.microsoft.com/office/drawing/2014/main" id="{9CCA1BC4-4D86-4A64-B866-FEED8C183B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>
            <a:extLst>
              <a:ext uri="{FF2B5EF4-FFF2-40B4-BE49-F238E27FC236}">
                <a16:creationId xmlns:a16="http://schemas.microsoft.com/office/drawing/2014/main" id="{E88456F8-2294-4F40-BB47-DE201CBF9F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EB3461-459B-4ADD-BD3B-D6111F14435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1345946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>
            <a:extLst>
              <a:ext uri="{FF2B5EF4-FFF2-40B4-BE49-F238E27FC236}">
                <a16:creationId xmlns:a16="http://schemas.microsoft.com/office/drawing/2014/main" id="{76C76C59-B485-419E-8128-A55349DC05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6B3EE4-5584-489C-91EB-2533071DF6BE}" type="datetimeFigureOut">
              <a:rPr lang="hu-HU" smtClean="0"/>
              <a:t>2021. 07. 08.</a:t>
            </a:fld>
            <a:endParaRPr lang="hu-HU"/>
          </a:p>
        </p:txBody>
      </p:sp>
      <p:sp>
        <p:nvSpPr>
          <p:cNvPr id="3" name="Élőláb helye 2">
            <a:extLst>
              <a:ext uri="{FF2B5EF4-FFF2-40B4-BE49-F238E27FC236}">
                <a16:creationId xmlns:a16="http://schemas.microsoft.com/office/drawing/2014/main" id="{5FC2AE06-FCB8-47CD-B05D-B757AE68C3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>
            <a:extLst>
              <a:ext uri="{FF2B5EF4-FFF2-40B4-BE49-F238E27FC236}">
                <a16:creationId xmlns:a16="http://schemas.microsoft.com/office/drawing/2014/main" id="{B69666B1-A7DA-4CD5-BE4A-7134A8864D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EB3461-459B-4ADD-BD3B-D6111F14435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5584219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402C5E40-AAA2-4420-B352-FEFCCA2B4C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3A34B025-8760-46C3-852A-8054CF04B3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3C538D03-A862-47EF-B6E8-326AC9865E6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7DDE997A-44A8-41AF-85EC-BE296FFE4A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6B3EE4-5584-489C-91EB-2533071DF6BE}" type="datetimeFigureOut">
              <a:rPr lang="hu-HU" smtClean="0"/>
              <a:t>2021. 07. 08.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D82F6BB3-95E4-4992-AA02-608C634A99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7B301996-212B-4527-B048-6BEB469C3F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EB3461-459B-4ADD-BD3B-D6111F14435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48551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2307EBCF-713B-4CA9-B3C0-15770D6ED46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Kép helye 2">
            <a:extLst>
              <a:ext uri="{FF2B5EF4-FFF2-40B4-BE49-F238E27FC236}">
                <a16:creationId xmlns:a16="http://schemas.microsoft.com/office/drawing/2014/main" id="{351B905D-35B0-4E00-9C13-811D1FEDE6E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E209A765-0E23-4B62-BB3F-8DEF1035092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D21096EE-AD75-4A1B-BC91-24D31C3E3B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6B3EE4-5584-489C-91EB-2533071DF6BE}" type="datetimeFigureOut">
              <a:rPr lang="hu-HU" smtClean="0"/>
              <a:t>2021. 07. 08.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334DEF3F-5CCA-457F-AADE-9AB3AE74A4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6698C2F5-DA4B-4E77-BCCE-EFD5A0A99D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EB3461-459B-4ADD-BD3B-D6111F14435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712805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>
            <a:extLst>
              <a:ext uri="{FF2B5EF4-FFF2-40B4-BE49-F238E27FC236}">
                <a16:creationId xmlns:a16="http://schemas.microsoft.com/office/drawing/2014/main" id="{663D137E-D701-41B4-BCFB-63E9622820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9EDA200B-E092-4D57-9858-AF9866810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E3422989-6C20-45AA-AEBD-01C825D8C70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6B3EE4-5584-489C-91EB-2533071DF6BE}" type="datetimeFigureOut">
              <a:rPr lang="hu-HU" smtClean="0"/>
              <a:t>2021. 07. 08.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9041FE5C-6B25-445F-AA87-12312CB94F1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A9045DC8-B6BD-4405-8947-7D01807C516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EB3461-459B-4ADD-BD3B-D6111F14435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3663785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C271B28D-F648-4454-AEA6-F07B84BCD01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1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25136DD1-AF33-4AC2-B84F-D2B5C828EC0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02726989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1EF1A72E-DE00-4DF3-9431-AB3DEDFDD9F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2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ED8915CD-A7C7-4E15-9722-B146DA2141A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23130725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97C2EB75-3113-409D-AD86-F8BCF1ABE8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3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AC1A626E-AA6A-471A-8AB9-7E25EA786A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99801731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</Words>
  <Application>Microsoft Office PowerPoint</Application>
  <PresentationFormat>Szélesvásznú</PresentationFormat>
  <Paragraphs>3</Paragraphs>
  <Slides>3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Office-téma</vt:lpstr>
      <vt:lpstr>1</vt:lpstr>
      <vt:lpstr>2</vt:lpstr>
      <vt:lpstr>3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</dc:title>
  <dc:creator>fejleszto</dc:creator>
  <cp:lastModifiedBy>fejleszto</cp:lastModifiedBy>
  <cp:revision>1</cp:revision>
  <dcterms:created xsi:type="dcterms:W3CDTF">2021-07-08T09:42:07Z</dcterms:created>
  <dcterms:modified xsi:type="dcterms:W3CDTF">2021-07-08T09:42:30Z</dcterms:modified>
</cp:coreProperties>
</file>

<file path=docProps/thumbnail.jpeg>
</file>