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ags/tag1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hu-H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980" autoAdjust="0"/>
    <p:restoredTop sz="94660"/>
  </p:normalViewPr>
  <p:slideViewPr>
    <p:cSldViewPr snapToGrid="0">
      <p:cViewPr varScale="1">
        <p:scale>
          <a:sx n="120" d="100"/>
          <a:sy n="120" d="100"/>
        </p:scale>
        <p:origin x="120" y="1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hu-H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C14E9C-8663-4706-A7C8-50DCEA6B6FC6}" type="datetimeFigureOut">
              <a:rPr lang="hu-HU" smtClean="0"/>
              <a:t>2019. 10. 29.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D5E90A-5932-48DC-A82B-33B605C1A2E0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17999236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C14E9C-8663-4706-A7C8-50DCEA6B6FC6}" type="datetimeFigureOut">
              <a:rPr lang="hu-HU" smtClean="0"/>
              <a:t>2019. 10. 29.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D5E90A-5932-48DC-A82B-33B605C1A2E0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8592907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C14E9C-8663-4706-A7C8-50DCEA6B6FC6}" type="datetimeFigureOut">
              <a:rPr lang="hu-HU" smtClean="0"/>
              <a:t>2019. 10. 29.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D5E90A-5932-48DC-A82B-33B605C1A2E0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10362266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C14E9C-8663-4706-A7C8-50DCEA6B6FC6}" type="datetimeFigureOut">
              <a:rPr lang="hu-HU" smtClean="0"/>
              <a:t>2019. 10. 29.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D5E90A-5932-48DC-A82B-33B605C1A2E0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60058046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C14E9C-8663-4706-A7C8-50DCEA6B6FC6}" type="datetimeFigureOut">
              <a:rPr lang="hu-HU" smtClean="0"/>
              <a:t>2019. 10. 29.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D5E90A-5932-48DC-A82B-33B605C1A2E0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16244486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C14E9C-8663-4706-A7C8-50DCEA6B6FC6}" type="datetimeFigureOut">
              <a:rPr lang="hu-HU" smtClean="0"/>
              <a:t>2019. 10. 29.</a:t>
            </a:fld>
            <a:endParaRPr lang="hu-H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D5E90A-5932-48DC-A82B-33B605C1A2E0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61746796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C14E9C-8663-4706-A7C8-50DCEA6B6FC6}" type="datetimeFigureOut">
              <a:rPr lang="hu-HU" smtClean="0"/>
              <a:t>2019. 10. 29.</a:t>
            </a:fld>
            <a:endParaRPr lang="hu-H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D5E90A-5932-48DC-A82B-33B605C1A2E0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93150025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C14E9C-8663-4706-A7C8-50DCEA6B6FC6}" type="datetimeFigureOut">
              <a:rPr lang="hu-HU" smtClean="0"/>
              <a:t>2019. 10. 29.</a:t>
            </a:fld>
            <a:endParaRPr lang="hu-H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D5E90A-5932-48DC-A82B-33B605C1A2E0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1524834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C14E9C-8663-4706-A7C8-50DCEA6B6FC6}" type="datetimeFigureOut">
              <a:rPr lang="hu-HU" smtClean="0"/>
              <a:t>2019. 10. 29.</a:t>
            </a:fld>
            <a:endParaRPr lang="hu-H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D5E90A-5932-48DC-A82B-33B605C1A2E0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39790728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C14E9C-8663-4706-A7C8-50DCEA6B6FC6}" type="datetimeFigureOut">
              <a:rPr lang="hu-HU" smtClean="0"/>
              <a:t>2019. 10. 29.</a:t>
            </a:fld>
            <a:endParaRPr lang="hu-H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D5E90A-5932-48DC-A82B-33B605C1A2E0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31954967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hu-H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C14E9C-8663-4706-A7C8-50DCEA6B6FC6}" type="datetimeFigureOut">
              <a:rPr lang="hu-HU" smtClean="0"/>
              <a:t>2019. 10. 29.</a:t>
            </a:fld>
            <a:endParaRPr lang="hu-H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D5E90A-5932-48DC-A82B-33B605C1A2E0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32781828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1C14E9C-8663-4706-A7C8-50DCEA6B6FC6}" type="datetimeFigureOut">
              <a:rPr lang="hu-HU" smtClean="0"/>
              <a:t>2019. 10. 29.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hu-H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CD5E90A-5932-48DC-A82B-33B605C1A2E0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32344614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u-H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 Placeholder 2"/>
          <p:cNvSpPr>
            <a:spLocks noGrp="1"/>
          </p:cNvSpPr>
          <p:nvPr>
            <p:custDataLst>
              <p:tags r:id="rId1"/>
            </p:custDataLst>
          </p:nvPr>
        </p:nvSpPr>
        <p:spPr bwMode="gray">
          <a:xfrm>
            <a:off x="1698625" y="2056516"/>
            <a:ext cx="139700" cy="136525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crgbClr r="0" g="0" b="0"/>
                </a:solidFill>
              </a14:hiddenFill>
            </a:ext>
          </a:extLst>
        </p:spPr>
        <p:txBody>
          <a:bodyPr vert="horz" wrap="none" lIns="0" tIns="0" rIns="0" bIns="0" numCol="1" spcCol="0" rtlCol="0" anchor="t" anchorCtr="0">
            <a:noAutofit/>
          </a:bodyPr>
          <a:lstStyle>
            <a:lvl1pPr marL="0" indent="0" algn="l" defTabSz="914400" rtl="0" eaLnBrk="1" latinLnBrk="0" hangingPunct="1">
              <a:spcBef>
                <a:spcPts val="0"/>
              </a:spcBef>
              <a:spcAft>
                <a:spcPts val="400"/>
              </a:spcAft>
              <a:buFontTx/>
              <a:buNone/>
              <a:defRPr sz="18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118872" indent="-118872" algn="l" defTabSz="914400" rtl="0" eaLnBrk="1" latinLnBrk="0" hangingPunct="1">
              <a:spcBef>
                <a:spcPts val="0"/>
              </a:spcBef>
              <a:spcAft>
                <a:spcPts val="400"/>
              </a:spcAft>
              <a:buClrTx/>
              <a:buFont typeface="Arial" pitchFamily="34" charset="0"/>
              <a:buChar char="•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228600" indent="-118872" algn="l" defTabSz="914400" rtl="0" eaLnBrk="1" latinLnBrk="0" hangingPunct="1">
              <a:spcBef>
                <a:spcPts val="0"/>
              </a:spcBef>
              <a:spcAft>
                <a:spcPts val="400"/>
              </a:spcAft>
              <a:buClrTx/>
              <a:buFont typeface="Arial" pitchFamily="34" charset="0"/>
              <a:buChar char="–"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347472" indent="-118872" algn="l" defTabSz="914400" rtl="0" eaLnBrk="1" latinLnBrk="0" hangingPunct="1">
              <a:spcBef>
                <a:spcPts val="0"/>
              </a:spcBef>
              <a:spcAft>
                <a:spcPts val="400"/>
              </a:spcAft>
              <a:buClrTx/>
              <a:buFont typeface="Arial" panose="020B0604020202020204" pitchFamily="34" charset="0"/>
              <a:buChar char="•"/>
              <a:defRPr sz="11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457200" indent="-118872" algn="l" defTabSz="914400" rtl="0" eaLnBrk="1" latinLnBrk="0" hangingPunct="1">
              <a:spcBef>
                <a:spcPts val="0"/>
              </a:spcBef>
              <a:spcAft>
                <a:spcPts val="400"/>
              </a:spcAft>
              <a:buClrTx/>
              <a:buFont typeface="Arial" panose="020B0604020202020204" pitchFamily="34" charset="0"/>
              <a:buChar char="•"/>
              <a:defRPr sz="1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 defTabSz="914333">
              <a:spcBef>
                <a:spcPct val="0"/>
              </a:spcBef>
              <a:spcAft>
                <a:spcPct val="0"/>
              </a:spcAft>
              <a:defRPr/>
            </a:pPr>
            <a:fld id="{E0A93523-4BA1-44A6-8412-544EEA7171E9}" type="datetime'''''''''''''''''''''1''7'''''''''''''''''''''''''''">
              <a:rPr lang="en-US" altLang="en-US" sz="900" b="0">
                <a:solidFill>
                  <a:srgbClr val="0D2C40"/>
                </a:solidFill>
                <a:latin typeface="Arial" panose="020B0604020202020204"/>
                <a:sym typeface="+mn-lt"/>
              </a:rPr>
              <a:pPr algn="ctr" defTabSz="914333">
                <a:spcBef>
                  <a:spcPct val="0"/>
                </a:spcBef>
                <a:spcAft>
                  <a:spcPct val="0"/>
                </a:spcAft>
                <a:defRPr/>
              </a:pPr>
              <a:t>17</a:t>
            </a:fld>
            <a:endParaRPr lang="en-US" sz="900" b="0" dirty="0">
              <a:solidFill>
                <a:srgbClr val="0D2C40"/>
              </a:solidFill>
              <a:latin typeface="Arial" panose="020B0604020202020204"/>
              <a:sym typeface="+mn-lt"/>
            </a:endParaRPr>
          </a:p>
        </p:txBody>
      </p:sp>
    </p:spTree>
    <p:extLst>
      <p:ext uri="{BB962C8B-B14F-4D97-AF65-F5344CB8AC3E}">
        <p14:creationId xmlns:p14="http://schemas.microsoft.com/office/powerpoint/2010/main" val="2898132773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FcdtVkq9RQyYOU2qs5IGYQ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</Words>
  <Application>Microsoft Office PowerPoint</Application>
  <PresentationFormat>Widescreen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Tamás Bunth</dc:creator>
  <cp:lastModifiedBy>Tamás Bunth</cp:lastModifiedBy>
  <cp:revision>1</cp:revision>
  <dcterms:created xsi:type="dcterms:W3CDTF">2019-10-29T12:32:31Z</dcterms:created>
  <dcterms:modified xsi:type="dcterms:W3CDTF">2019-10-29T12:33:02Z</dcterms:modified>
</cp:coreProperties>
</file>

<file path=docProps/thumbnail.jpeg>
</file>